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7" r:id="rId5"/>
    <p:sldId id="25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B2C3-F7B0-48B2-A4AB-DAB0A2B75BE4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A36B-E510-4242-A563-E403623DD78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B2C3-F7B0-48B2-A4AB-DAB0A2B75BE4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A36B-E510-4242-A563-E403623DD78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B2C3-F7B0-48B2-A4AB-DAB0A2B75BE4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A36B-E510-4242-A563-E403623DD78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B2C3-F7B0-48B2-A4AB-DAB0A2B75BE4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A36B-E510-4242-A563-E403623DD78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B2C3-F7B0-48B2-A4AB-DAB0A2B75BE4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A36B-E510-4242-A563-E403623DD78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B2C3-F7B0-48B2-A4AB-DAB0A2B75BE4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A36B-E510-4242-A563-E403623DD78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B2C3-F7B0-48B2-A4AB-DAB0A2B75BE4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A36B-E510-4242-A563-E403623DD78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B2C3-F7B0-48B2-A4AB-DAB0A2B75BE4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A36B-E510-4242-A563-E403623DD78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B2C3-F7B0-48B2-A4AB-DAB0A2B75BE4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A36B-E510-4242-A563-E403623DD78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B2C3-F7B0-48B2-A4AB-DAB0A2B75BE4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A36B-E510-4242-A563-E403623DD78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B2C3-F7B0-48B2-A4AB-DAB0A2B75BE4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A36B-E510-4242-A563-E403623DD78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BB2C3-F7B0-48B2-A4AB-DAB0A2B75BE4}" type="datetimeFigureOut">
              <a:rPr lang="en-US" smtClean="0"/>
              <a:pPr/>
              <a:t>6/4/2010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3A36B-E510-4242-A563-E403623DD78F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714488"/>
            <a:ext cx="2653873" cy="28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928926" y="1071546"/>
            <a:ext cx="323325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Isaac Scott</a:t>
            </a:r>
          </a:p>
          <a:p>
            <a:pPr algn="ctr"/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43174" y="2786058"/>
            <a:ext cx="6447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57818" y="2857496"/>
            <a:ext cx="12474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19124" y="4429132"/>
            <a:ext cx="361990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Muffin Man</a:t>
            </a:r>
          </a:p>
          <a:p>
            <a:pPr algn="ctr"/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2500298" cy="68580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/>
          <p:cNvSpPr/>
          <p:nvPr/>
        </p:nvSpPr>
        <p:spPr>
          <a:xfrm>
            <a:off x="6643702" y="0"/>
            <a:ext cx="2500298" cy="6858000"/>
          </a:xfrm>
          <a:prstGeom prst="rect">
            <a:avLst/>
          </a:prstGeom>
          <a:solidFill>
            <a:srgbClr val="C0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Rectangle 11"/>
          <p:cNvSpPr/>
          <p:nvPr/>
        </p:nvSpPr>
        <p:spPr>
          <a:xfrm rot="16200000">
            <a:off x="4036203" y="-1535905"/>
            <a:ext cx="1071546" cy="414335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Rectangle 12"/>
          <p:cNvSpPr/>
          <p:nvPr/>
        </p:nvSpPr>
        <p:spPr>
          <a:xfrm rot="16200000">
            <a:off x="4036203" y="4250549"/>
            <a:ext cx="1071546" cy="414335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/>
          <p:cNvSpPr/>
          <p:nvPr/>
        </p:nvSpPr>
        <p:spPr>
          <a:xfrm>
            <a:off x="3929058" y="2786058"/>
            <a:ext cx="928694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Rectangle 14"/>
          <p:cNvSpPr/>
          <p:nvPr/>
        </p:nvSpPr>
        <p:spPr>
          <a:xfrm rot="16200000">
            <a:off x="5000628" y="2357430"/>
            <a:ext cx="100013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Rectangle 15"/>
          <p:cNvSpPr/>
          <p:nvPr/>
        </p:nvSpPr>
        <p:spPr>
          <a:xfrm rot="16200000">
            <a:off x="5036347" y="3964785"/>
            <a:ext cx="928694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/>
          <p:cNvSpPr/>
          <p:nvPr/>
        </p:nvSpPr>
        <p:spPr>
          <a:xfrm>
            <a:off x="4000496" y="2000240"/>
            <a:ext cx="142876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71480"/>
            <a:ext cx="9144000" cy="1500198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5400" b="1" dirty="0" smtClean="0">
                <a:solidFill>
                  <a:prstClr val="black"/>
                </a:solidFill>
                <a:latin typeface="Blackadder ITC" pitchFamily="82" charset="0"/>
                <a:ea typeface="+mj-ea"/>
                <a:cs typeface="+mj-cs"/>
              </a:rPr>
              <a:t>The Muffin Man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3286116" y="3214686"/>
            <a:ext cx="2643206" cy="364331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7" name="Group 16"/>
          <p:cNvGrpSpPr/>
          <p:nvPr/>
        </p:nvGrpSpPr>
        <p:grpSpPr>
          <a:xfrm>
            <a:off x="3286116" y="3643314"/>
            <a:ext cx="2643206" cy="1214446"/>
            <a:chOff x="3286116" y="3643314"/>
            <a:chExt cx="2643206" cy="1214446"/>
          </a:xfrm>
        </p:grpSpPr>
        <p:sp>
          <p:nvSpPr>
            <p:cNvPr id="8" name="Rectangle 7"/>
            <p:cNvSpPr/>
            <p:nvPr/>
          </p:nvSpPr>
          <p:spPr>
            <a:xfrm>
              <a:off x="3286116" y="3643314"/>
              <a:ext cx="2643206" cy="121444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572000" y="3643314"/>
              <a:ext cx="71438" cy="121444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" name="Rectangle 14"/>
            <p:cNvSpPr/>
            <p:nvPr/>
          </p:nvSpPr>
          <p:spPr>
            <a:xfrm rot="16200000">
              <a:off x="4572000" y="2928934"/>
              <a:ext cx="71438" cy="264320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6" name="Oval 15"/>
          <p:cNvSpPr/>
          <p:nvPr/>
        </p:nvSpPr>
        <p:spPr>
          <a:xfrm>
            <a:off x="5572132" y="5357826"/>
            <a:ext cx="214314" cy="21431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8" name="Group 17"/>
          <p:cNvGrpSpPr/>
          <p:nvPr/>
        </p:nvGrpSpPr>
        <p:grpSpPr>
          <a:xfrm>
            <a:off x="642910" y="2857496"/>
            <a:ext cx="1785950" cy="1214446"/>
            <a:chOff x="3286116" y="3643314"/>
            <a:chExt cx="2643206" cy="1214446"/>
          </a:xfrm>
        </p:grpSpPr>
        <p:sp>
          <p:nvSpPr>
            <p:cNvPr id="19" name="Rectangle 18"/>
            <p:cNvSpPr/>
            <p:nvPr/>
          </p:nvSpPr>
          <p:spPr>
            <a:xfrm>
              <a:off x="3286116" y="3643314"/>
              <a:ext cx="2643206" cy="121444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572000" y="3643314"/>
              <a:ext cx="71438" cy="121444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4572000" y="2928934"/>
              <a:ext cx="71438" cy="264320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643702" y="2857496"/>
            <a:ext cx="1785950" cy="1214446"/>
            <a:chOff x="3286116" y="3643314"/>
            <a:chExt cx="2643206" cy="1214446"/>
          </a:xfrm>
        </p:grpSpPr>
        <p:sp>
          <p:nvSpPr>
            <p:cNvPr id="23" name="Rectangle 22"/>
            <p:cNvSpPr/>
            <p:nvPr/>
          </p:nvSpPr>
          <p:spPr>
            <a:xfrm>
              <a:off x="3286116" y="3643314"/>
              <a:ext cx="2643206" cy="121444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72000" y="3643314"/>
              <a:ext cx="71438" cy="121444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5" name="Rectangle 24"/>
            <p:cNvSpPr/>
            <p:nvPr/>
          </p:nvSpPr>
          <p:spPr>
            <a:xfrm rot="16200000">
              <a:off x="4572000" y="2928934"/>
              <a:ext cx="71438" cy="264320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l="8538" t="11111" r="3931"/>
          <a:stretch>
            <a:fillRect/>
          </a:stretch>
        </p:blipFill>
        <p:spPr bwMode="auto">
          <a:xfrm>
            <a:off x="1142976" y="571480"/>
            <a:ext cx="6786610" cy="5715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214422"/>
            <a:ext cx="6736622" cy="4291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57158" y="285728"/>
            <a:ext cx="8599854" cy="7848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5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Our Famous Lego Muffin Collection</a:t>
            </a:r>
            <a:endParaRPr lang="en-AU" sz="45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5400" b="1" dirty="0" smtClean="0">
                <a:latin typeface="Blackadder ITC" pitchFamily="82" charset="0"/>
              </a:rPr>
              <a:t>The Muffin Man’s Menu’s</a:t>
            </a:r>
            <a:endParaRPr lang="en-AU" sz="5400" b="1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600200"/>
            <a:ext cx="8929718" cy="50435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b="1" dirty="0" smtClean="0">
                <a:latin typeface="Blackadder ITC" pitchFamily="82" charset="0"/>
              </a:rPr>
              <a:t> </a:t>
            </a:r>
            <a:r>
              <a:rPr lang="en-AU" sz="4400" b="1" dirty="0" smtClean="0">
                <a:latin typeface="Blackadder ITC" pitchFamily="82" charset="0"/>
              </a:rPr>
              <a:t>Muffin.</a:t>
            </a:r>
            <a:r>
              <a:rPr lang="en-AU" sz="5000" b="1" dirty="0" smtClean="0">
                <a:latin typeface="Blackadder ITC" pitchFamily="82" charset="0"/>
              </a:rPr>
              <a:t>1</a:t>
            </a:r>
            <a:r>
              <a:rPr lang="en-AU" sz="4400" b="1" dirty="0" smtClean="0">
                <a:latin typeface="Blackadder ITC" pitchFamily="82" charset="0"/>
              </a:rPr>
              <a:t>: Brain Blasting Boysenberry</a:t>
            </a:r>
          </a:p>
          <a:p>
            <a:pPr>
              <a:buNone/>
            </a:pPr>
            <a:r>
              <a:rPr lang="en-AU" sz="4400" b="1" dirty="0" smtClean="0">
                <a:latin typeface="Blackadder ITC" pitchFamily="82" charset="0"/>
              </a:rPr>
              <a:t>Muffin.</a:t>
            </a:r>
            <a:r>
              <a:rPr lang="en-AU" sz="5000" b="1" dirty="0">
                <a:latin typeface="Blackadder ITC" pitchFamily="82" charset="0"/>
              </a:rPr>
              <a:t>2</a:t>
            </a:r>
            <a:r>
              <a:rPr lang="en-AU" sz="4400" b="1" dirty="0" smtClean="0">
                <a:latin typeface="Blackadder ITC" pitchFamily="82" charset="0"/>
              </a:rPr>
              <a:t>:  Limb Loosing Lemon </a:t>
            </a:r>
          </a:p>
          <a:p>
            <a:pPr>
              <a:buNone/>
            </a:pPr>
            <a:r>
              <a:rPr lang="en-AU" sz="4400" b="1" dirty="0" smtClean="0">
                <a:latin typeface="Blackadder ITC" pitchFamily="82" charset="0"/>
              </a:rPr>
              <a:t>Muffin.</a:t>
            </a:r>
            <a:r>
              <a:rPr lang="en-AU" sz="5000" b="1" dirty="0" smtClean="0">
                <a:latin typeface="Blackadder ITC" pitchFamily="82" charset="0"/>
              </a:rPr>
              <a:t>3: Cranium Crushing Chocolate</a:t>
            </a:r>
          </a:p>
          <a:p>
            <a:pPr>
              <a:buNone/>
            </a:pPr>
            <a:r>
              <a:rPr lang="en-AU" sz="4400" b="1" dirty="0" smtClean="0">
                <a:latin typeface="Blackadder ITC" pitchFamily="82" charset="0"/>
              </a:rPr>
              <a:t>Muffin.</a:t>
            </a:r>
            <a:r>
              <a:rPr lang="en-AU" sz="5000" b="1" dirty="0" smtClean="0">
                <a:latin typeface="Blackadder ITC" pitchFamily="82" charset="0"/>
              </a:rPr>
              <a:t>4: Membrane Master Mint</a:t>
            </a:r>
            <a:r>
              <a:rPr lang="en-AU" sz="4400" b="1" dirty="0" smtClean="0">
                <a:latin typeface="Blackadder ITC" pitchFamily="82" charset="0"/>
              </a:rPr>
              <a:t>   </a:t>
            </a:r>
          </a:p>
          <a:p>
            <a:pPr>
              <a:buNone/>
            </a:pPr>
            <a:r>
              <a:rPr lang="en-AU" sz="4400" b="1" dirty="0" smtClean="0">
                <a:latin typeface="Blackadder ITC" pitchFamily="82" charset="0"/>
              </a:rPr>
              <a:t>  </a:t>
            </a:r>
            <a:r>
              <a:rPr lang="en-AU" sz="4000" b="1" dirty="0" smtClean="0">
                <a:latin typeface="Blackadder ITC" pitchFamily="82" charset="0"/>
              </a:rPr>
              <a:t>All Muffins $3 Or $3.50 for Design Your Own</a:t>
            </a:r>
            <a:endParaRPr lang="en-AU" sz="4000" b="1" dirty="0">
              <a:latin typeface="Blackadder ITC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1643050"/>
            <a:ext cx="563965" cy="819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2571744"/>
            <a:ext cx="642942" cy="717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6776" y="3071810"/>
            <a:ext cx="714380" cy="48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6776" y="4429132"/>
            <a:ext cx="667125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00232" y="2928934"/>
            <a:ext cx="5256953" cy="116955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By Isaac Scott</a:t>
            </a:r>
            <a:endParaRPr lang="en-US" sz="7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54</Words>
  <Application>Microsoft Office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The Muffin Man’s Menu’s</vt:lpstr>
      <vt:lpstr>Slide 6</vt:lpstr>
    </vt:vector>
  </TitlesOfParts>
  <Company>DET NSW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isaac.scott</dc:creator>
  <cp:lastModifiedBy>isaac.scott</cp:lastModifiedBy>
  <cp:revision>12</cp:revision>
  <dcterms:created xsi:type="dcterms:W3CDTF">2010-05-03T02:21:44Z</dcterms:created>
  <dcterms:modified xsi:type="dcterms:W3CDTF">2010-06-04T01:50:25Z</dcterms:modified>
</cp:coreProperties>
</file>